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900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17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66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61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16663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5084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0929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20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61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24092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64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8BF63B8-C9DB-44BB-9369-E401A6692956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B524648-3C2D-4CDB-B230-93188A637E6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552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B3F56-8274-4BAB-9757-F564DE7E2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Stáž </a:t>
            </a:r>
            <a:r>
              <a:rPr lang="cs-CZ" dirty="0" err="1"/>
              <a:t>slovensko</a:t>
            </a:r>
            <a:r>
              <a:rPr lang="cs-CZ" dirty="0"/>
              <a:t> </a:t>
            </a:r>
            <a:r>
              <a:rPr lang="cs-CZ" dirty="0" err="1"/>
              <a:t>žilina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0B7B6A-6A28-421D-96B0-1B37E1AB5A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91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D63DA-DECA-42B2-A088-7C10B308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A3D501-5A8D-45E7-9F0D-00E9CADE1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PRAXE:  ALTOM reklama </a:t>
            </a:r>
          </a:p>
          <a:p>
            <a:pPr marL="0" indent="0">
              <a:buNone/>
            </a:pPr>
            <a:r>
              <a:rPr lang="cs-CZ" dirty="0" err="1"/>
              <a:t>Predmestská</a:t>
            </a:r>
            <a:r>
              <a:rPr lang="cs-CZ" dirty="0"/>
              <a:t> 8965/93</a:t>
            </a:r>
            <a:br>
              <a:rPr lang="cs-CZ" dirty="0"/>
            </a:br>
            <a:r>
              <a:rPr lang="cs-CZ" dirty="0"/>
              <a:t>010 01 Žilina, Slovensko</a:t>
            </a:r>
          </a:p>
          <a:p>
            <a:r>
              <a:rPr lang="cs-CZ" dirty="0"/>
              <a:t>UBYTOVÁNÍ: </a:t>
            </a:r>
            <a:r>
              <a:rPr lang="cs-CZ" dirty="0" err="1"/>
              <a:t>Ubytovňa</a:t>
            </a:r>
            <a:r>
              <a:rPr lang="cs-CZ" dirty="0"/>
              <a:t> Dom Techniky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nn-NO" dirty="0"/>
              <a:t>Vysokoškolákov 3151, 010 01 Žilina, Slovensko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F94824-39D1-45E9-858C-9196043C8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60" y="652936"/>
            <a:ext cx="4349440" cy="244316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19369BA-5F7A-4BE3-A316-CAE238CD8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49" y="3912088"/>
            <a:ext cx="3590925" cy="237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7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67C50-19E7-4275-94DE-48FCE5A9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Datum od- do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06E40D-277A-4339-8A1D-091BF6541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29. 5. 2022 – 10. 6. 2022</a:t>
            </a:r>
            <a:r>
              <a:rPr lang="en-US" dirty="0"/>
              <a:t>​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8A9187-8C77-46C9-ADF5-BABC57F1B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078248"/>
            <a:ext cx="6486525" cy="357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3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F4B02-E434-4F49-B07C-84B9A3A4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ALTOM REKLAMA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CAD409-25A0-4DFA-8397-5E774DC55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Altom</a:t>
            </a:r>
            <a:r>
              <a:rPr lang="cs-CZ" dirty="0"/>
              <a:t> je malá reklamní firma v Žilině, která se specializuje na tisk billboardů, návrhů log a jiných reklamních prostředků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630A07-AF74-4DC7-9A8F-EF64E0CA7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3030172"/>
            <a:ext cx="6019800" cy="33814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8B04C91-607F-46C2-A25E-569D0B597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3" y="3423832"/>
            <a:ext cx="1814512" cy="18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3A3F5-E2BC-4730-96AA-498DE82E4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02E843-EB06-4D42-BCEB-CF239E076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cs-CZ" dirty="0"/>
              <a:t>Ředitel firmy</a:t>
            </a:r>
          </a:p>
          <a:p>
            <a:pPr marL="457200" indent="-457200">
              <a:buAutoNum type="arabicPeriod"/>
            </a:pPr>
            <a:r>
              <a:rPr lang="cs-CZ" dirty="0"/>
              <a:t>Jednatelka firmy</a:t>
            </a:r>
          </a:p>
          <a:p>
            <a:pPr marL="457200" indent="-457200">
              <a:buAutoNum type="arabicPeriod"/>
            </a:pPr>
            <a:r>
              <a:rPr lang="cs-CZ" dirty="0"/>
              <a:t>Zaměstnanci grafického oddělení</a:t>
            </a:r>
          </a:p>
          <a:p>
            <a:pPr marL="457200" indent="-457200">
              <a:buAutoNum type="arabicPeriod"/>
            </a:pPr>
            <a:r>
              <a:rPr lang="cs-CZ" dirty="0"/>
              <a:t>Zaměstnanci tiskařské dílny</a:t>
            </a:r>
          </a:p>
          <a:p>
            <a:pPr marL="457200" indent="-457200">
              <a:buAutoNum type="arabicPeriod"/>
            </a:pPr>
            <a:endParaRPr lang="cs-CZ" dirty="0"/>
          </a:p>
          <a:p>
            <a:pPr marL="457200" indent="-457200"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48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23126-973C-477A-A23C-0D5AF6A8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6420F3-19D3-4A46-937B-77031DC4F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Příprava billboardů k tisku</a:t>
            </a:r>
          </a:p>
          <a:p>
            <a:r>
              <a:rPr lang="cs-CZ" dirty="0"/>
              <a:t>Návrh billboardů</a:t>
            </a:r>
          </a:p>
          <a:p>
            <a:r>
              <a:rPr lang="cs-CZ" dirty="0"/>
              <a:t>Návrh log</a:t>
            </a:r>
          </a:p>
          <a:p>
            <a:r>
              <a:rPr lang="cs-CZ" dirty="0"/>
              <a:t>Návrh reklamních polepů na auta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727034-7137-4E9F-8EBB-B75EFF89B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99" y="307975"/>
            <a:ext cx="3362325" cy="44831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21A2B0C-F107-4B9A-809D-BABB5B088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2286001"/>
            <a:ext cx="30289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7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93C409-61E1-4AA3-A73A-949A707C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Volnočasové aktivity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31C841-575F-4781-8A51-EC5919450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Ve volném čase jsme často jezdili na sdílených kolech a projížděli si tak snadno a rychle okolí. Seznámili jsme se s novými lidmi, objevovaly krásnou přírodu na kraji města. Vyzkoušeli jsme typická slovenská jídla a také jsme navštívili lázně v </a:t>
            </a:r>
            <a:r>
              <a:rPr lang="cs-CZ" dirty="0" err="1"/>
              <a:t>Rajeckých</a:t>
            </a:r>
            <a:r>
              <a:rPr lang="cs-CZ" dirty="0"/>
              <a:t> Teplicích.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C067A8-890E-427C-864C-E64966FFB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5" y="3098291"/>
            <a:ext cx="2757488" cy="36766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3CF62E1-FC4F-4788-B1B8-97E04C35D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5" y="3656215"/>
            <a:ext cx="21145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2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B7D60-8993-4C53-9FD9-F99A2025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Získané dovednosti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9E1E4A-6AF1-40E5-9593-F41935D86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Naučila jsem se připravit billboardy k tisku a jejich samotný tisk</a:t>
            </a:r>
          </a:p>
          <a:p>
            <a:r>
              <a:rPr lang="cs-CZ" dirty="0"/>
              <a:t>Naučila jsem se komunikovat se zákazníky a konzultovat s nimi jejich nápady a přání</a:t>
            </a:r>
          </a:p>
          <a:p>
            <a:r>
              <a:rPr lang="cs-CZ" dirty="0"/>
              <a:t>Naučila jsem se samostatnosti, orientaci v cizím prostředí a cestovat </a:t>
            </a:r>
            <a:r>
              <a:rPr lang="cs-CZ"/>
              <a:t>v cizí zemi</a:t>
            </a:r>
          </a:p>
        </p:txBody>
      </p:sp>
    </p:spTree>
    <p:extLst>
      <p:ext uri="{BB962C8B-B14F-4D97-AF65-F5344CB8AC3E}">
        <p14:creationId xmlns:p14="http://schemas.microsoft.com/office/powerpoint/2010/main" val="1996640484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Odznáč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dznáč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áč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TM10001106[[fn=Odznáček]]</Template>
  <TotalTime>21</TotalTime>
  <Words>184</Words>
  <Application>Microsoft Office PowerPoint</Application>
  <PresentationFormat>Širokoúhlá obrazovka</PresentationFormat>
  <Paragraphs>27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Impact</vt:lpstr>
      <vt:lpstr>Odznáček</vt:lpstr>
      <vt:lpstr>Stáž slovensko žilina</vt:lpstr>
      <vt:lpstr>MÍSTO</vt:lpstr>
      <vt:lpstr>Datum od- do</vt:lpstr>
      <vt:lpstr>ALTOM REKLAMA</vt:lpstr>
      <vt:lpstr>Organizační struktura</vt:lpstr>
      <vt:lpstr>Činnosti</vt:lpstr>
      <vt:lpstr>Volnočasové aktivity </vt:lpstr>
      <vt:lpstr>Získané dovednosti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slovensko žilina</dc:title>
  <dc:creator>terezie.stanova@educa-sos.eu</dc:creator>
  <cp:lastModifiedBy>terezie.stanova@educa-sos.eu</cp:lastModifiedBy>
  <cp:revision>3</cp:revision>
  <dcterms:created xsi:type="dcterms:W3CDTF">2022-06-30T07:26:28Z</dcterms:created>
  <dcterms:modified xsi:type="dcterms:W3CDTF">2022-06-30T07:48:18Z</dcterms:modified>
</cp:coreProperties>
</file>